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57" r:id="rId4"/>
    <p:sldId id="264" r:id="rId5"/>
    <p:sldId id="265" r:id="rId6"/>
    <p:sldId id="268" r:id="rId7"/>
    <p:sldId id="258" r:id="rId8"/>
    <p:sldId id="259" r:id="rId9"/>
    <p:sldId id="261" r:id="rId10"/>
    <p:sldId id="266" r:id="rId11"/>
    <p:sldId id="267" r:id="rId12"/>
    <p:sldId id="263" r:id="rId13"/>
    <p:sldId id="270" r:id="rId14"/>
    <p:sldId id="271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736" autoAdjust="0"/>
  </p:normalViewPr>
  <p:slideViewPr>
    <p:cSldViewPr snapToGrid="0">
      <p:cViewPr varScale="1">
        <p:scale>
          <a:sx n="44" d="100"/>
          <a:sy n="44" d="100"/>
        </p:scale>
        <p:origin x="16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8729C-BD65-4EFD-955A-0EC917BADF1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0200-9DD3-43BE-9FA0-59594D6EE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429812-E557-447C-A559-8084DC650D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5C420B-16D6-472B-AF34-F9FF4C44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2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6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9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6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57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42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6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1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2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6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5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420B-16D6-472B-AF34-F9FF4C4438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F83-1BEC-4086-9CA6-365C6B07515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112-5536-41B9-B55C-B9F4E2B0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F83-1BEC-4086-9CA6-365C6B07515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112-5536-41B9-B55C-B9F4E2B0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9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F83-1BEC-4086-9CA6-365C6B07515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112-5536-41B9-B55C-B9F4E2B0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3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F83-1BEC-4086-9CA6-365C6B07515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112-5536-41B9-B55C-B9F4E2B0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7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F83-1BEC-4086-9CA6-365C6B07515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112-5536-41B9-B55C-B9F4E2B0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F83-1BEC-4086-9CA6-365C6B07515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112-5536-41B9-B55C-B9F4E2B0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F83-1BEC-4086-9CA6-365C6B07515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112-5536-41B9-B55C-B9F4E2B0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8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F83-1BEC-4086-9CA6-365C6B07515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112-5536-41B9-B55C-B9F4E2B0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9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F83-1BEC-4086-9CA6-365C6B07515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112-5536-41B9-B55C-B9F4E2B0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F83-1BEC-4086-9CA6-365C6B07515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112-5536-41B9-B55C-B9F4E2B0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9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F83-1BEC-4086-9CA6-365C6B07515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112-5536-41B9-B55C-B9F4E2B0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6F83-1BEC-4086-9CA6-365C6B07515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D112-5536-41B9-B55C-B9F4E2B0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4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my.leclair@Fredoni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JogEBCszX6moT1aO6r1IiB1t3Vp52Qp2r8ENVZ_lX7c/edit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ibbon cu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9" y="1047505"/>
            <a:ext cx="9655326" cy="42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425" y="2749291"/>
            <a:ext cx="9144000" cy="1642086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Fredonia Foundations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90" y="5509846"/>
            <a:ext cx="1426017" cy="1148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5" y="5691032"/>
            <a:ext cx="1032214" cy="983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8" y="5126398"/>
            <a:ext cx="1039000" cy="15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Language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First Placement Exam will be offered on Thursday, August 23rd</a:t>
            </a:r>
          </a:p>
          <a:p>
            <a:r>
              <a:rPr lang="en-US" dirty="0" smtClean="0"/>
              <a:t>Fall 2018 offerings beginning in October </a:t>
            </a:r>
          </a:p>
          <a:p>
            <a:pPr lvl="1"/>
            <a:r>
              <a:rPr lang="en-US" dirty="0" smtClean="0"/>
              <a:t>SPAN 100 (restricted, score 1 or no background)</a:t>
            </a:r>
          </a:p>
          <a:p>
            <a:pPr lvl="1"/>
            <a:r>
              <a:rPr lang="en-US" dirty="0" smtClean="0"/>
              <a:t>FREN 100 (restricted, score 1 or no background)</a:t>
            </a:r>
          </a:p>
          <a:p>
            <a:pPr lvl="1"/>
            <a:r>
              <a:rPr lang="en-US" dirty="0" smtClean="0"/>
              <a:t>ITAL 100 (no restrictions)</a:t>
            </a:r>
          </a:p>
          <a:p>
            <a:r>
              <a:rPr lang="en-US" dirty="0" smtClean="0"/>
              <a:t>More to come:</a:t>
            </a:r>
          </a:p>
          <a:p>
            <a:pPr lvl="1"/>
            <a:r>
              <a:rPr lang="en-US" dirty="0" smtClean="0"/>
              <a:t>GERM 100 (no restrictions)</a:t>
            </a:r>
          </a:p>
          <a:p>
            <a:pPr lvl="1"/>
            <a:r>
              <a:rPr lang="en-US" dirty="0" smtClean="0"/>
              <a:t>RUSS 100 (no restrictions)</a:t>
            </a:r>
          </a:p>
          <a:p>
            <a:pPr lvl="1"/>
            <a:r>
              <a:rPr lang="en-US" dirty="0" smtClean="0"/>
              <a:t>ARAB 100 (no restrictions)</a:t>
            </a:r>
          </a:p>
          <a:p>
            <a:pPr lvl="1"/>
            <a:r>
              <a:rPr lang="en-US" dirty="0" smtClean="0"/>
              <a:t>AND ALL 110 course offerings 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22" y="4848468"/>
            <a:ext cx="1942665" cy="18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Language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773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Sign Language</a:t>
            </a:r>
          </a:p>
          <a:p>
            <a:pPr lvl="2"/>
            <a:r>
              <a:rPr lang="en-US" dirty="0" smtClean="0"/>
              <a:t>Currently still in the CDS department</a:t>
            </a:r>
          </a:p>
          <a:p>
            <a:pPr lvl="2"/>
            <a:r>
              <a:rPr lang="en-US" dirty="0" smtClean="0"/>
              <a:t>Student must complete CDS 215 (Intermediate Sign Language)</a:t>
            </a:r>
          </a:p>
          <a:p>
            <a:pPr lvl="1"/>
            <a:r>
              <a:rPr lang="en-US" dirty="0" smtClean="0"/>
              <a:t>Exceptions</a:t>
            </a:r>
          </a:p>
          <a:p>
            <a:pPr lvl="2"/>
            <a:r>
              <a:rPr lang="en-US" dirty="0" smtClean="0"/>
              <a:t>International students or any student who can demonstrate a native or near-native proficiency in a language other then English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983" y="4775200"/>
            <a:ext cx="2253066" cy="18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a transfer student has completed an AA or AS within the last 5 years, Fredonia Foundations has been fulfilled </a:t>
            </a:r>
            <a:r>
              <a:rPr lang="en-US" sz="1800" dirty="0" smtClean="0"/>
              <a:t>(</a:t>
            </a:r>
            <a:r>
              <a:rPr lang="en-US" sz="1900" dirty="0" smtClean="0"/>
              <a:t>assuming 7/10/30 is complete)</a:t>
            </a:r>
          </a:p>
          <a:p>
            <a:r>
              <a:rPr lang="en-US" dirty="0" smtClean="0"/>
              <a:t>IF a transfer student needs to fulfill Fredonia Foundations course work, themes are ENCOURAGED but not required</a:t>
            </a:r>
          </a:p>
          <a:p>
            <a:pPr lvl="3" fontAlgn="base"/>
            <a:r>
              <a:rPr lang="en-US" i="1" dirty="0" smtClean="0"/>
              <a:t>1 </a:t>
            </a:r>
            <a:r>
              <a:rPr lang="en-US" i="1" dirty="0"/>
              <a:t>course = any thematic area</a:t>
            </a:r>
          </a:p>
          <a:p>
            <a:pPr lvl="3" fontAlgn="base"/>
            <a:r>
              <a:rPr lang="en-US" i="1" dirty="0"/>
              <a:t>2 courses = two different thematic areas</a:t>
            </a:r>
          </a:p>
          <a:p>
            <a:pPr lvl="3" fontAlgn="base"/>
            <a:r>
              <a:rPr lang="en-US" i="1" dirty="0"/>
              <a:t>3 courses = three different thematic areas</a:t>
            </a:r>
          </a:p>
          <a:p>
            <a:pPr lvl="3" fontAlgn="base"/>
            <a:r>
              <a:rPr lang="en-US" i="1" dirty="0"/>
              <a:t>4 courses = one from each plus one from any thematic area</a:t>
            </a:r>
          </a:p>
          <a:p>
            <a:pPr lvl="3" fontAlgn="base"/>
            <a:r>
              <a:rPr lang="en-US" i="1" dirty="0"/>
              <a:t>5 courses = one from each plus one each from two different thematic areas</a:t>
            </a:r>
          </a:p>
          <a:p>
            <a:pPr lvl="3" fontAlgn="base"/>
            <a:r>
              <a:rPr lang="en-US" i="1" dirty="0"/>
              <a:t>6 courses = two each from each thematic area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no degree BUT 7/10/30 is complete, the student has fulfilled </a:t>
            </a:r>
            <a:br>
              <a:rPr lang="en-US" dirty="0" smtClean="0"/>
            </a:br>
            <a:r>
              <a:rPr lang="en-US" dirty="0" smtClean="0"/>
              <a:t>Fredonia Foundations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13" y="4767541"/>
            <a:ext cx="1337187" cy="19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any questions me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4713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9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lucy peanu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90" y="1783472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0517" y="2566219"/>
            <a:ext cx="45031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Amy Leclair</a:t>
            </a:r>
          </a:p>
          <a:p>
            <a:r>
              <a:rPr lang="en-US" sz="2800" dirty="0" smtClean="0"/>
              <a:t>Director Academic Advising</a:t>
            </a:r>
          </a:p>
          <a:p>
            <a:r>
              <a:rPr lang="en-US" sz="2800" dirty="0">
                <a:hlinkClick r:id="rId4"/>
              </a:rPr>
              <a:t>a</a:t>
            </a:r>
            <a:r>
              <a:rPr lang="en-US" sz="2800" dirty="0" smtClean="0">
                <a:hlinkClick r:id="rId4"/>
              </a:rPr>
              <a:t>my.leclair@Fredonia.edu</a:t>
            </a:r>
            <a:endParaRPr lang="en-US" sz="2800" dirty="0" smtClean="0"/>
          </a:p>
          <a:p>
            <a:r>
              <a:rPr lang="en-US" sz="2800" dirty="0" smtClean="0"/>
              <a:t>673-3188</a:t>
            </a:r>
          </a:p>
        </p:txBody>
      </p:sp>
    </p:spTree>
    <p:extLst>
      <p:ext uri="{BB962C8B-B14F-4D97-AF65-F5344CB8AC3E}">
        <p14:creationId xmlns:p14="http://schemas.microsoft.com/office/powerpoint/2010/main" val="250642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on't pani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4" y="586154"/>
            <a:ext cx="9356286" cy="58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360" y="148491"/>
            <a:ext cx="5140521" cy="66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e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87" y="1368792"/>
            <a:ext cx="7143026" cy="39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7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www.fredonia.edu/fredoniafoundations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92" y="3732236"/>
            <a:ext cx="363321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72" y="3557463"/>
            <a:ext cx="2090928" cy="311505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Public Search</a:t>
            </a:r>
          </a:p>
          <a:p>
            <a:r>
              <a:rPr lang="en-US" dirty="0" smtClean="0"/>
              <a:t>History Website</a:t>
            </a:r>
          </a:p>
          <a:p>
            <a:r>
              <a:rPr lang="en-US" dirty="0" smtClean="0">
                <a:hlinkClick r:id="rId4"/>
              </a:rPr>
              <a:t>Course number and name changes</a:t>
            </a:r>
            <a:endParaRPr lang="en-US" dirty="0" smtClean="0"/>
          </a:p>
          <a:p>
            <a:r>
              <a:rPr lang="en-US" dirty="0" smtClean="0"/>
              <a:t>COMM 101:</a:t>
            </a:r>
          </a:p>
          <a:p>
            <a:pPr lvl="1"/>
            <a:r>
              <a:rPr lang="en-US" dirty="0" smtClean="0"/>
              <a:t>Humanities FF:  Only for students who took the course F18 or beyond</a:t>
            </a:r>
          </a:p>
          <a:p>
            <a:pPr lvl="1"/>
            <a:r>
              <a:rPr lang="en-US" dirty="0" smtClean="0"/>
              <a:t>MUS 233:  CCC Other World </a:t>
            </a:r>
            <a:r>
              <a:rPr lang="en-US" dirty="0" err="1" smtClean="0"/>
              <a:t>Civ</a:t>
            </a:r>
            <a:r>
              <a:rPr lang="en-US" dirty="0" smtClean="0"/>
              <a:t>, FF 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0" y="5358581"/>
            <a:ext cx="1407157" cy="13404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0323"/>
          <a:stretch/>
        </p:blipFill>
        <p:spPr>
          <a:xfrm>
            <a:off x="726057" y="1789471"/>
            <a:ext cx="10739886" cy="32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35" y="276636"/>
            <a:ext cx="10515600" cy="755752"/>
          </a:xfrm>
        </p:spPr>
        <p:txBody>
          <a:bodyPr/>
          <a:lstStyle/>
          <a:p>
            <a:r>
              <a:rPr lang="en-US" dirty="0" smtClean="0"/>
              <a:t>Advising Sheet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983" y="4775200"/>
            <a:ext cx="2253066" cy="18145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63390" y="914400"/>
            <a:ext cx="4289003" cy="56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Language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98" y="1690688"/>
            <a:ext cx="6791325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892" y="5228492"/>
            <a:ext cx="5103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20-40 minute placement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2-5 business days for results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Score is valid for 2 semesters ONLY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721" y="4001294"/>
            <a:ext cx="1804814" cy="26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312</Words>
  <Application>Microsoft Office PowerPoint</Application>
  <PresentationFormat>Widescreen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Fredonia Foundations</vt:lpstr>
      <vt:lpstr>PowerPoint Presentation</vt:lpstr>
      <vt:lpstr>PowerPoint Presentation</vt:lpstr>
      <vt:lpstr>PowerPoint Presentation</vt:lpstr>
      <vt:lpstr>Website</vt:lpstr>
      <vt:lpstr>Course Search</vt:lpstr>
      <vt:lpstr>Degree Works</vt:lpstr>
      <vt:lpstr>Advising Sheet</vt:lpstr>
      <vt:lpstr>Foreign Language</vt:lpstr>
      <vt:lpstr>Foreign Language</vt:lpstr>
      <vt:lpstr>Foreign Language</vt:lpstr>
      <vt:lpstr>Transfer Students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Fredonia Foundations</dc:title>
  <dc:creator>Amy Marie Leclair</dc:creator>
  <cp:lastModifiedBy>Amy Marie Leclair</cp:lastModifiedBy>
  <cp:revision>28</cp:revision>
  <cp:lastPrinted>2018-09-18T18:22:03Z</cp:lastPrinted>
  <dcterms:created xsi:type="dcterms:W3CDTF">2018-04-25T20:42:13Z</dcterms:created>
  <dcterms:modified xsi:type="dcterms:W3CDTF">2018-09-24T23:31:33Z</dcterms:modified>
</cp:coreProperties>
</file>